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海南省交通规费征稽局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12345热线培训材料</a:t>
            </a:r>
          </a:p>
          <a:p>
            <a:r>
              <a:t>2026年3月24日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五、车主常见误解（一）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计费模式：海南按定额计费，不按里程；标准自2013年未上调</a:t>
            </a:r>
          </a:p>
          <a:p>
            <a:pPr>
              <a:defRPr sz="1800"/>
            </a:pPr>
            <a:r>
              <a:t>新能源车未征费：传统能源车主认为不公平，目前无相关规定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五、车主常见误解（二）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海易办操作：</a:t>
            </a:r>
          </a:p>
          <a:p>
            <a:pPr>
              <a:defRPr sz="1800"/>
            </a:pPr>
            <a:r>
              <a:t>• 实名认证保障安全</a:t>
            </a:r>
          </a:p>
          <a:p>
            <a:pPr>
              <a:defRPr sz="1800"/>
            </a:pPr>
            <a:r>
              <a:t>• 首次填写信息较多，后续自动留存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六、总结与提醒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引导车主就近办理</a:t>
            </a:r>
          </a:p>
          <a:p>
            <a:pPr>
              <a:defRPr sz="1800"/>
            </a:pPr>
            <a:r>
              <a:t>明确线上线下业务边界</a:t>
            </a:r>
          </a:p>
          <a:p>
            <a:pPr>
              <a:defRPr sz="1800"/>
            </a:pPr>
            <a:r>
              <a:t>高频业务注意事项：报停天数、退费时间、处罚线下办理等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一、单位职责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依据：《海南经济特区机动车辆通行附加费征收管理条例》第三条</a:t>
            </a:r>
          </a:p>
          <a:p>
            <a:pPr>
              <a:defRPr sz="1800"/>
            </a:pPr>
            <a:r>
              <a:t>职责：全省机动车辆通行附加费的征收、稽查、查处偷漏行为</a:t>
            </a:r>
          </a:p>
          <a:p>
            <a:pPr>
              <a:defRPr sz="1800"/>
            </a:pPr>
            <a:r>
              <a:t>组织架构：省交通运输行政主管部门 → 省、市、县征稽机构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二、业务受理范围（一）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省征稽局（局机关）</a:t>
            </a:r>
          </a:p>
          <a:p>
            <a:pPr>
              <a:defRPr sz="1800"/>
            </a:pPr>
            <a:r>
              <a:t>• 负责总体管理与监督</a:t>
            </a:r>
          </a:p>
          <a:p>
            <a:pPr>
              <a:defRPr sz="1800"/>
            </a:pPr>
            <a:r>
              <a:t>• 不对外办理业务</a:t>
            </a:r>
          </a:p>
          <a:p>
            <a:pPr>
              <a:defRPr sz="1800"/>
            </a:pPr>
            <a:r>
              <a:t>• 引导车主就近到市县征稽机构办理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二、业务受理范围（二）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市县征稽分局：通行附加费全流程业务（入户、缴费、报停、注销、转籍等），线上线下结合，26项线上业务</a:t>
            </a:r>
          </a:p>
          <a:p>
            <a:pPr>
              <a:defRPr sz="1800"/>
            </a:pPr>
            <a:r>
              <a:t>稽查局：稽查、处罚、执法监督</a:t>
            </a:r>
          </a:p>
          <a:p>
            <a:pPr>
              <a:defRPr sz="1800"/>
            </a:pPr>
            <a:r>
              <a:t>港口分局：港口便民服务点（新海港、秀英港、粤海铁南港），办理进出岛停启征、出岛结算、鲜活农产品登记等</a:t>
            </a:r>
          </a:p>
          <a:p>
            <a:pPr>
              <a:defRPr sz="1800"/>
            </a:pPr>
            <a:r>
              <a:t>24小时客服热线（68606060）：线上业务办理、政策咨询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三、车主易混淆的单位与职能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港务部门：船票 ≠ 通行附加费</a:t>
            </a:r>
          </a:p>
          <a:p>
            <a:pPr>
              <a:defRPr sz="1800"/>
            </a:pPr>
            <a:r>
              <a:t>公安交管部门：车辆登记 ≠ 通行附加费业务</a:t>
            </a:r>
          </a:p>
          <a:p>
            <a:pPr>
              <a:defRPr sz="1800"/>
            </a:pPr>
            <a:r>
              <a:t>加油站（油库）：监管进销存，但安全、质量不属于征稽职责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四、高频咨询（一）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缴费登记：新购、转籍、追回车辆10日内办理</a:t>
            </a:r>
          </a:p>
          <a:p>
            <a:pPr>
              <a:defRPr sz="1800"/>
            </a:pPr>
            <a:r>
              <a:t>缴费方式：线上线下均可</a:t>
            </a:r>
          </a:p>
          <a:p>
            <a:pPr>
              <a:defRPr sz="1800"/>
            </a:pPr>
            <a:r>
              <a:t>欠费车辆需线下办理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四、高频咨询（二）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报停：无需理由，全年累计≤183天，停驶期间不计费</a:t>
            </a:r>
          </a:p>
          <a:p>
            <a:pPr>
              <a:defRPr sz="1800"/>
            </a:pPr>
            <a:r>
              <a:t>停启征：</a:t>
            </a:r>
          </a:p>
          <a:p>
            <a:pPr>
              <a:defRPr sz="1800"/>
            </a:pPr>
            <a:r>
              <a:t> • 进出岛停启征（本省、常驻外省车辆）</a:t>
            </a:r>
          </a:p>
          <a:p>
            <a:pPr>
              <a:defRPr sz="1800"/>
            </a:pPr>
            <a:r>
              <a:t> • 特殊停启征（盗抢、扣押、事故等）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四、高频咨询（三）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处罚：欠费、报停偷驶等需线下处理，依法依规核定金额</a:t>
            </a:r>
          </a:p>
          <a:p>
            <a:pPr>
              <a:defRPr sz="1800"/>
            </a:pPr>
            <a:r>
              <a:t>退费：</a:t>
            </a:r>
          </a:p>
          <a:p>
            <a:pPr>
              <a:defRPr sz="1800"/>
            </a:pPr>
            <a:r>
              <a:t> • 一般退费：多缴、错缴、注销、转籍</a:t>
            </a:r>
          </a:p>
          <a:p>
            <a:pPr>
              <a:defRPr sz="1800"/>
            </a:pPr>
            <a:r>
              <a:t> • 重大节假日退费：汽油车每年3-11月申请，次年到账；柴油车自动抵扣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四、高频咨询（四）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减免条件：鲜活农产品整车装载≥80%，无混装</a:t>
            </a:r>
          </a:p>
          <a:p>
            <a:pPr>
              <a:defRPr sz="1800"/>
            </a:pPr>
            <a:r>
              <a:t>减免天数：进出岛各免征3日</a:t>
            </a:r>
          </a:p>
          <a:p>
            <a:pPr>
              <a:defRPr sz="1800"/>
            </a:pPr>
            <a:r>
              <a:t>常见咨询：办理条件、流程、所需材料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